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576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6A3BAA-14CB-F5AE-FB0C-EAB90107C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FD8425F-305E-23D4-DD56-FE59A6CEC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LID4096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E183A91-E0C3-2FB6-5B22-2DE74EEB9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AB6A197-98E1-8A2E-8E8C-ED1B7FF50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A91C381-0C72-0F65-5EBB-D77453A3D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674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E3CD39-C313-40F5-ECDA-B5FE4D3A8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FCB1DED-3B5F-928D-083A-35036A918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8D6D186-C2DD-1B12-DC22-C8D44EAE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2E07186-08B7-48CE-69F0-E91AAE87F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B5CF088-B2A0-E503-2A0F-E8D2044A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0088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9BD0FAF-95AC-5C07-6D84-88A9183B4F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A5F59A4-996E-DB58-315D-617DF01290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C1DCEA6-465C-321A-8F9D-FF2C2B4D4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87F7B37-CA1B-B52D-56C8-AED9CA1A1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C47031A-65C0-F34F-4CCA-715589AB5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63145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335AA6-4DFB-13B0-C854-EAF4D6B32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8C3677-ECD6-35A5-2FA3-971B24616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D20E74D-27A0-1656-61F1-4517B1711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5CB40A9-F7B7-E6AF-13B9-E72F6EB01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2AD43C-2EED-E50F-760F-7BCE2CA5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3246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823493-1F85-C6A8-EC40-6234584EA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E9390EB-6631-0FA4-90ED-08C08EB6B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028970-91BB-AA30-7A3A-A0C4D8B0A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2D1A4AD-1744-F3CC-11D4-C2A6EB398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DF67193-035E-43F8-78DE-83E7F968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8711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65FBE2-CAC6-77A0-DE29-46FC9CF47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EB8E1D-9EE4-C429-E27B-CA1F1273B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27ABA77-44F9-7240-EE61-0833FB773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4AE2BB-7CAB-FAE8-8C65-16A96F9C5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341EBE1-7E3E-E6E9-B2F9-0A598235F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4348A5C-B300-167A-E5FD-F9863FE8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7391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950C77-3309-6E51-EC9D-12DAF3099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8B69488-B0B9-9322-F92F-DC1531140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037C742-CC88-F0F8-8041-2CAF05396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94641EA-58B8-1962-38DC-765663990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C563E6F-C3F9-3C1D-B44A-96FE09641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3BC299B-5532-FA67-00B4-94F272668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0B13BDA-1718-BC08-7897-9FA8B86A1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769DEFA-58F7-5BF5-34CF-56E0C0421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0186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27CEB6-C66C-8296-29E4-67384C3F1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8C5453C-778E-FDEC-7C8D-74CECAD7C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9333655-F05E-D706-ADF3-D0E4F4483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EB160AA-412D-09FA-3AF0-362580D6D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31270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69FA61A-35A7-D5DB-36B0-BF654A7F8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D829A41-5E1C-A520-9F5F-F507CB7C9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015B137-B22F-F1C5-0B31-3380DE89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4814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2F39CA-DE51-7B32-ED20-11394E982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A63112-B7F6-BDBA-8ADA-5554C324C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E1AA080-0D6B-CE2D-D539-00831667D9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68A60F6-5679-4C9B-67AD-4D9213BCC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0F7E33C-3B36-B765-AF1E-F9908E015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316C88F-A4C0-39EC-E164-5E852A445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51912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B45E3C-25BA-0957-8CA2-AC89F7A52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051058E-C443-E7D1-417F-EBE29C206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2BEA67E-AC28-9687-2FB6-4855B6FC5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AE1B5C3-3EEF-6473-B0DA-FE4E4C3D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003049F-1A22-26DA-0C1F-428ED3A43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9E7AD79-3C0F-983F-933E-5904ABA1C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9263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D8B5004B-26E2-58BD-0F65-B40F8BD81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LID4096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88F081C-69C3-FF5E-4BBD-2C9B475EA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LID4096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547E374-D79D-7CB8-42D3-57086ED02D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26EC7-03BB-44BD-A8E1-CE39DCB2A78D}" type="datetimeFigureOut">
              <a:rPr lang="LID4096" smtClean="0"/>
              <a:t>03/20/2026</a:t>
            </a:fld>
            <a:endParaRPr lang="LID4096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4D0563B-1301-A59C-1C65-36C7CBD68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74706D7-C69B-031E-C351-D5121DE77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B63AD-FB3E-4EBB-B356-1F0571CD3C6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8705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3718F5-7145-654D-6E36-DD64AF2B0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58583"/>
            <a:ext cx="9144000" cy="2387600"/>
          </a:xfrm>
        </p:spPr>
        <p:txBody>
          <a:bodyPr/>
          <a:lstStyle/>
          <a:p>
            <a:endParaRPr lang="LID4096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AFFFBD-84BB-555E-0DE9-AC029841F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5676"/>
            <a:ext cx="9144000" cy="1655762"/>
          </a:xfrm>
        </p:spPr>
        <p:txBody>
          <a:bodyPr/>
          <a:lstStyle/>
          <a:p>
            <a:endParaRPr lang="LID4096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2E474DFE-5246-A0C3-2270-BA336E8A87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1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7366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Ευρεία οθόνη</PresentationFormat>
  <Paragraphs>0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agapi efremidi</dc:creator>
  <cp:lastModifiedBy>agapi efremidi</cp:lastModifiedBy>
  <cp:revision>2</cp:revision>
  <dcterms:created xsi:type="dcterms:W3CDTF">2026-03-13T11:31:04Z</dcterms:created>
  <dcterms:modified xsi:type="dcterms:W3CDTF">2026-03-20T12:56:29Z</dcterms:modified>
</cp:coreProperties>
</file>